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физкультурно-оздоровительного комплекса, 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Старый Оскол,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мкр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Парковый,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20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49" y="260648"/>
            <a:ext cx="3589492" cy="239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300" y="3085416"/>
            <a:ext cx="3467592" cy="253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78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физкультурно-оздоровительного комплекса,   г. Старый Оскол, мкр. Парковый,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32</cp:revision>
  <cp:lastPrinted>2023-02-09T09:21:57Z</cp:lastPrinted>
  <dcterms:created xsi:type="dcterms:W3CDTF">2019-12-24T07:28:46Z</dcterms:created>
  <dcterms:modified xsi:type="dcterms:W3CDTF">2023-02-10T08:21:05Z</dcterms:modified>
</cp:coreProperties>
</file>