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9DD62-C5A8-4696-A9FE-181A28B8737E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F2973-2609-446C-98D3-7C95A10C87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97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F2973-2609-446C-98D3-7C95A10C876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653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1920" y="722819"/>
            <a:ext cx="5040560" cy="1470025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Создание  и эксплуатация приюта для животных в Алексеевском городском округе ( 100 мест</a:t>
            </a:r>
            <a:r>
              <a:rPr lang="ru-RU" sz="2000" b="1" i="1" dirty="0" smtClean="0"/>
              <a:t>) </a:t>
            </a:r>
            <a:endParaRPr lang="ru-RU" sz="2000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38" y="260648"/>
            <a:ext cx="2980748" cy="22322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140968"/>
            <a:ext cx="2780928" cy="32403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9924" y="2801888"/>
            <a:ext cx="50481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 Текущий статус проекта</a:t>
            </a:r>
            <a:r>
              <a:rPr lang="ru-RU" sz="1600" dirty="0" smtClean="0"/>
              <a:t>: планирование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89338" y="3057341"/>
            <a:ext cx="54082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Уровень реализации проекта</a:t>
            </a:r>
            <a:r>
              <a:rPr lang="ru-RU" sz="1600" dirty="0" smtClean="0"/>
              <a:t>: муниципальный</a:t>
            </a:r>
          </a:p>
          <a:p>
            <a:r>
              <a:rPr lang="ru-RU" sz="1600" b="1" dirty="0" smtClean="0"/>
              <a:t>Форма реализации проекта</a:t>
            </a:r>
            <a:r>
              <a:rPr lang="ru-RU" sz="1600" dirty="0" smtClean="0"/>
              <a:t>:  договор аренды с инвестиционными обязательствами</a:t>
            </a:r>
          </a:p>
          <a:p>
            <a:r>
              <a:rPr lang="ru-RU" sz="1600" b="1" dirty="0" smtClean="0"/>
              <a:t>Срок действия соглашения</a:t>
            </a:r>
            <a:r>
              <a:rPr lang="ru-RU" sz="1600" dirty="0" smtClean="0"/>
              <a:t>: более 10 лет</a:t>
            </a:r>
          </a:p>
          <a:p>
            <a:r>
              <a:rPr lang="ru-RU" sz="1600" b="1" dirty="0" smtClean="0"/>
              <a:t>Сфера реализации проекта</a:t>
            </a:r>
            <a:r>
              <a:rPr lang="ru-RU" sz="1600" dirty="0" smtClean="0"/>
              <a:t>: социальная инфраструктура</a:t>
            </a:r>
          </a:p>
          <a:p>
            <a:r>
              <a:rPr lang="ru-RU" sz="1600" b="1" dirty="0" smtClean="0"/>
              <a:t>Отрасль реализации проекта</a:t>
            </a:r>
            <a:r>
              <a:rPr lang="ru-RU" sz="1600" dirty="0" smtClean="0"/>
              <a:t>: благоустройство территорий</a:t>
            </a:r>
          </a:p>
          <a:p>
            <a:r>
              <a:rPr lang="ru-RU" sz="1600" b="1" dirty="0" smtClean="0"/>
              <a:t>Общий объем инвестиций</a:t>
            </a:r>
            <a:r>
              <a:rPr lang="ru-RU" sz="1600" dirty="0" smtClean="0"/>
              <a:t>: не менее 7 млн. рублей</a:t>
            </a:r>
          </a:p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не менее 7 млн</a:t>
            </a:r>
            <a:r>
              <a:rPr lang="ru-RU" sz="1600" dirty="0" smtClean="0"/>
              <a:t>. рублей</a:t>
            </a:r>
            <a:endParaRPr lang="ru-RU" sz="1600" dirty="0" smtClean="0"/>
          </a:p>
          <a:p>
            <a:r>
              <a:rPr lang="ru-RU" sz="1600" b="1" dirty="0" smtClean="0"/>
              <a:t>Модель возврата инвестиций</a:t>
            </a:r>
            <a:r>
              <a:rPr lang="ru-RU" sz="1600" dirty="0" smtClean="0"/>
              <a:t>: за счет осуществления коммерческой деятельности</a:t>
            </a:r>
          </a:p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Алексеевского городского округа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90163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70</TotalTime>
  <Words>90</Words>
  <Application>Microsoft Office PowerPoint</Application>
  <PresentationFormat>Экран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Создание  и эксплуатация приюта для животных в Алексеевском городском округе ( 100 мест)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 и эксплуатация приюта для животных в Алексеевском городском округе.</dc:title>
  <dc:creator>Liliya Popova</dc:creator>
  <cp:lastModifiedBy>Мищенко Лилия Евгеньевна</cp:lastModifiedBy>
  <cp:revision>14</cp:revision>
  <cp:lastPrinted>2023-02-09T09:24:08Z</cp:lastPrinted>
  <dcterms:created xsi:type="dcterms:W3CDTF">2023-02-09T08:23:18Z</dcterms:created>
  <dcterms:modified xsi:type="dcterms:W3CDTF">2023-02-14T08:35:05Z</dcterms:modified>
</cp:coreProperties>
</file>