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EEF1-D10F-482E-9752-67E3CB8F3563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B1C82-D026-466D-86F1-1C4ED11012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09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EEEF1-D10F-482E-9752-67E3CB8F3563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B1C82-D026-466D-86F1-1C4ED11012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22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/>
              <a:t>Алгоритм проведения процедуры ОРВ</a:t>
            </a:r>
            <a:endParaRPr lang="ru-RU" sz="2000" b="1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2536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Алгоритм проведения процедуры ОРВ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проведения процедуры ОРВ</dc:title>
  <dc:creator>Сорочинская Инна Леонидовна</dc:creator>
  <cp:lastModifiedBy>Сорочинская Инна Леонидовна</cp:lastModifiedBy>
  <cp:revision>1</cp:revision>
  <dcterms:created xsi:type="dcterms:W3CDTF">2021-08-31T06:43:42Z</dcterms:created>
  <dcterms:modified xsi:type="dcterms:W3CDTF">2021-08-31T06:43:42Z</dcterms:modified>
</cp:coreProperties>
</file>