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43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2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легкоатлетического манежа </a:t>
            </a:r>
            <a:r>
              <a:rPr lang="ru-RU" sz="2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мкр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Рождественский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Старый Оскол</a:t>
            </a:r>
            <a:endParaRPr lang="ru-RU" sz="2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проекта: </a:t>
            </a:r>
            <a:r>
              <a:rPr lang="ru-RU" sz="1600" dirty="0" smtClean="0"/>
              <a:t>планирование</a:t>
            </a:r>
            <a:r>
              <a:rPr lang="ru-RU" sz="1600" b="1" dirty="0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52024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концессионное соглашение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социальная сфера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343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спорт и туризм 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2292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10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76906" y="6030664"/>
            <a:ext cx="6692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Старооскольского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35989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уточняется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3709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уточняется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/>
              <a:t>прямой сбор платы с потребителей за пользование объектом</a:t>
            </a:r>
          </a:p>
        </p:txBody>
      </p:sp>
      <p:pic>
        <p:nvPicPr>
          <p:cNvPr id="17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9" b="5771"/>
          <a:stretch>
            <a:fillRect/>
          </a:stretch>
        </p:blipFill>
        <p:spPr bwMode="auto">
          <a:xfrm>
            <a:off x="238809" y="260209"/>
            <a:ext cx="3829135" cy="2414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i.siteapi.org/PDMJ_HfHvycct2Y6tnHLVO9_oQ4=/0x0:1200x675/s.siteapi.org/1709b8c758cff35.ru/img/e5gwf1bpuzcco8808ccscg8sg0k8k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994167"/>
            <a:ext cx="3605037" cy="233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72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Строительство легкоатлетического манежа мкр. Рождественский,  г. Старый Оскол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user</cp:lastModifiedBy>
  <cp:revision>29</cp:revision>
  <cp:lastPrinted>2023-02-09T09:21:57Z</cp:lastPrinted>
  <dcterms:created xsi:type="dcterms:W3CDTF">2019-12-24T07:28:46Z</dcterms:created>
  <dcterms:modified xsi:type="dcterms:W3CDTF">2023-02-10T08:10:37Z</dcterms:modified>
</cp:coreProperties>
</file>