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15138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B289-3887-481A-95A8-03D249E5463C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2F949-DBE6-4108-A256-18AE69BA54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028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B289-3887-481A-95A8-03D249E5463C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2F949-DBE6-4108-A256-18AE69BA54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453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1251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Сорочинская Инна Леонидовна</dc:creator>
  <cp:lastModifiedBy>Сорочинская Инна Леонидовна</cp:lastModifiedBy>
  <cp:revision>1</cp:revision>
  <dcterms:created xsi:type="dcterms:W3CDTF">2021-08-31T06:48:39Z</dcterms:created>
  <dcterms:modified xsi:type="dcterms:W3CDTF">2021-08-31T06:48:39Z</dcterms:modified>
</cp:coreProperties>
</file>