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объекта туристско-рекреационного назначения на базе объекта культурного наследия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г.Старый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Оскол, 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ул.Урицкого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д.4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898" y="273193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6802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>
                <a:solidFill>
                  <a:prstClr val="black"/>
                </a:solidFill>
              </a:rPr>
              <a:t>аренда с инвестиционными обязательствами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757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 smtClean="0"/>
              <a:t>прямой сбор платы с потребителей за пользование объектом </a:t>
            </a:r>
            <a:endParaRPr lang="ru-RU" sz="1600" dirty="0"/>
          </a:p>
        </p:txBody>
      </p:sp>
      <p:pic>
        <p:nvPicPr>
          <p:cNvPr id="1036" name="Picture 12" descr="https://static-pano.maps.yandex.ru/v1/?panoid=1299408415_717869576_23_1462182653&amp;size=500%2C240&amp;azimuth=-43.2&amp;tilt=10&amp;api_key=maps&amp;signature=M6PLeXC017qkNlF3TCdP_J4YA5bVIwAb4hiKnWzy7eM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7" y="404665"/>
            <a:ext cx="3969786" cy="1905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core-pht-proxy.maps.yandex.ru/v1/photos/download?photo_id=eOSIQRlFqeWtx07NrqGWiA&amp;image_size=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030" y="3816822"/>
            <a:ext cx="1962450" cy="19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82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Создание объекта туристско-рекреационного назначения на базе объекта культурного наследия г.Старый Оскол,  ул.Урицкого, д.4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37</cp:revision>
  <cp:lastPrinted>2023-02-09T09:21:57Z</cp:lastPrinted>
  <dcterms:created xsi:type="dcterms:W3CDTF">2019-12-24T07:28:46Z</dcterms:created>
  <dcterms:modified xsi:type="dcterms:W3CDTF">2023-02-10T08:12:43Z</dcterms:modified>
</cp:coreProperties>
</file>