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15138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5A1C-C171-47DB-95FD-8F22CDAB7319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4727B-C666-4586-92D8-36F88309C7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705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A5A1C-C171-47DB-95FD-8F22CDAB7319}" type="datetimeFigureOut">
              <a:rPr lang="ru-RU" smtClean="0"/>
              <a:t>31.08.2021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4727B-C666-4586-92D8-36F88309C7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194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2696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Сорочинская Инна Леонидовна</dc:creator>
  <cp:lastModifiedBy>Сорочинская Инна Леонидовна</cp:lastModifiedBy>
  <cp:revision>1</cp:revision>
  <dcterms:created xsi:type="dcterms:W3CDTF">2021-08-31T06:49:09Z</dcterms:created>
  <dcterms:modified xsi:type="dcterms:W3CDTF">2021-08-31T06:49:09Z</dcterms:modified>
</cp:coreProperties>
</file>