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4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73952" y="160466"/>
            <a:ext cx="4918528" cy="2519874"/>
          </a:xfrm>
        </p:spPr>
        <p:txBody>
          <a:bodyPr>
            <a:normAutofit/>
          </a:bodyPr>
          <a:lstStyle/>
          <a:p>
            <a:r>
              <a:rPr lang="ru-RU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Создание объекта туристско-рекреационного назначения на базе объекта культурного наследия </a:t>
            </a:r>
            <a:r>
              <a:rPr lang="ru-RU" sz="2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г.Старый</a:t>
            </a:r>
            <a:r>
              <a:rPr lang="ru-RU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Оскол,  </a:t>
            </a:r>
            <a:r>
              <a:rPr lang="ru-RU" sz="2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ул.Ленина</a:t>
            </a:r>
            <a:r>
              <a:rPr lang="ru-RU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д.62-64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1898" y="2731932"/>
            <a:ext cx="6061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Текущий статус проекта: </a:t>
            </a:r>
            <a:r>
              <a:rPr lang="ru-RU" sz="1600" dirty="0" smtClean="0"/>
              <a:t>планирование</a:t>
            </a:r>
            <a:r>
              <a:rPr lang="ru-RU" sz="1600" b="1" dirty="0" smtClean="0"/>
              <a:t> </a:t>
            </a:r>
            <a:endParaRPr lang="ru-RU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4850" y="3478268"/>
            <a:ext cx="67560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Форма реализации проекта: </a:t>
            </a:r>
            <a:r>
              <a:rPr lang="ru-RU" sz="1600" dirty="0" smtClean="0"/>
              <a:t>аренда с инвестиционными обязательствами 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54850" y="3087276"/>
            <a:ext cx="4339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Уровень реализации проекта: </a:t>
            </a:r>
            <a:r>
              <a:rPr lang="ru-RU" sz="1600" dirty="0" smtClean="0"/>
              <a:t>муниципальный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02073" y="4214073"/>
            <a:ext cx="5296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Сфера реализации проекта: </a:t>
            </a:r>
            <a:r>
              <a:rPr lang="ru-RU" sz="1600" dirty="0" smtClean="0"/>
              <a:t>социальная сфера 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54850" y="4570874"/>
            <a:ext cx="5343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Отрасль реализации проекта: </a:t>
            </a:r>
            <a:r>
              <a:rPr lang="ru-RU" sz="1600" dirty="0" smtClean="0"/>
              <a:t>спорт и туризм 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54850" y="3873454"/>
            <a:ext cx="32292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Срок действия соглашения: </a:t>
            </a:r>
            <a:r>
              <a:rPr lang="ru-RU" sz="1600" dirty="0" smtClean="0"/>
              <a:t>10 лет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07757" y="6041169"/>
            <a:ext cx="66921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Публичный партнер</a:t>
            </a:r>
            <a:r>
              <a:rPr lang="ru-RU" sz="1600" dirty="0" smtClean="0"/>
              <a:t>: администрация Старооскольского городского округа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307757" y="4986372"/>
            <a:ext cx="35989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Общий объем инвестиций: </a:t>
            </a:r>
            <a:r>
              <a:rPr lang="ru-RU" sz="1600" dirty="0" smtClean="0"/>
              <a:t>уточняется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07757" y="5378011"/>
            <a:ext cx="37095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Объем частных инвестиций</a:t>
            </a:r>
            <a:r>
              <a:rPr lang="ru-RU" sz="1600" dirty="0" smtClean="0"/>
              <a:t>: уточняется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314263" y="5672157"/>
            <a:ext cx="8434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Модель возврата инвестиций: </a:t>
            </a:r>
            <a:r>
              <a:rPr lang="ru-RU" sz="1600" dirty="0"/>
              <a:t>прямой сбор платы с потребителей за пользование объектом</a:t>
            </a:r>
          </a:p>
        </p:txBody>
      </p:sp>
      <p:pic>
        <p:nvPicPr>
          <p:cNvPr id="1040" name="Picture 16" descr="https://upload.wikimedia.org/wikipedia/commons/4/46/%D0%94%D0%BE%D0%BC_%D0%B6%D0%B8%D0%BB%D0%BE%D0%B9_%28%D0%91%D0%B5%D0%BB%D0%B3%D0%BE%D1%80%D0%BE%D0%B4%D1%81%D0%BA%D0%B0%D1%8F_%D0%BE%D0%B1%D0%BB%D0%B0%D1%81%D1%82%D1%8C%2C_%D0%A1%D1%82%D0%B0%D1%80%D1%8B%D0%B9_%D0%9E%D1%81%D0%BA%D0%BE%D0%BB%2C_%D1%83%D0%BB%D0%B8%D1%86%D0%B0_%D0%9B%D0%B5%D0%BD%D0%B8%D0%BD%D0%B0%2C_62%2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263" y="116632"/>
            <a:ext cx="3465649" cy="2599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5" y="3835699"/>
            <a:ext cx="2808313" cy="1872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53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82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Создание объекта туристско-рекреационного назначения на базе объекта культурного наследия г.Старый Оскол,  ул.Ленина, д.62-64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Строительство физкультурно-оздоровительного комплекса в Губкинской агломерации (Губкинский городской округ)</dc:title>
  <dc:creator>Мищенко Лилия Евгеньевна</dc:creator>
  <cp:lastModifiedBy>user</cp:lastModifiedBy>
  <cp:revision>39</cp:revision>
  <cp:lastPrinted>2023-02-09T09:21:57Z</cp:lastPrinted>
  <dcterms:created xsi:type="dcterms:W3CDTF">2019-12-24T07:28:46Z</dcterms:created>
  <dcterms:modified xsi:type="dcterms:W3CDTF">2023-02-10T08:19:24Z</dcterms:modified>
</cp:coreProperties>
</file>