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43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3952" y="160466"/>
            <a:ext cx="4918528" cy="251987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физкультурно-оздоровительного комплекса </a:t>
            </a:r>
            <a:r>
              <a:rPr lang="ru-RU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мкр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Углы, г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Старый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Оскол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08" y="2748722"/>
            <a:ext cx="6061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Текущий статус проекта: </a:t>
            </a:r>
            <a:r>
              <a:rPr lang="ru-RU" sz="1600" dirty="0" smtClean="0"/>
              <a:t>планирование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4850" y="3478268"/>
            <a:ext cx="520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Форма реализации проекта: </a:t>
            </a:r>
            <a:r>
              <a:rPr lang="ru-RU" sz="1600" dirty="0" smtClean="0"/>
              <a:t>концессионное соглашение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4850" y="3087276"/>
            <a:ext cx="4339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Уровень реализации проекта: </a:t>
            </a:r>
            <a:r>
              <a:rPr lang="ru-RU" sz="1600" dirty="0" smtClean="0"/>
              <a:t>муниципальный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2073" y="4214073"/>
            <a:ext cx="529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Сфера реализации проекта: </a:t>
            </a:r>
            <a:r>
              <a:rPr lang="ru-RU" sz="1600" dirty="0" smtClean="0"/>
              <a:t>социальная сфера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4850" y="4570874"/>
            <a:ext cx="534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Отрасль реализации проекта: </a:t>
            </a:r>
            <a:r>
              <a:rPr lang="ru-RU" sz="1600" dirty="0" smtClean="0"/>
              <a:t>спорт и туризм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4850" y="3873454"/>
            <a:ext cx="3229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Срок действия соглашения: </a:t>
            </a:r>
            <a:r>
              <a:rPr lang="ru-RU" sz="1600" dirty="0" smtClean="0"/>
              <a:t>10 лет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6906" y="6030664"/>
            <a:ext cx="669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Публичный партнер</a:t>
            </a:r>
            <a:r>
              <a:rPr lang="ru-RU" sz="1600" dirty="0" smtClean="0"/>
              <a:t>: администрация Старооскольского городского округа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757" y="4986372"/>
            <a:ext cx="3598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Общий объем инвестиций: </a:t>
            </a:r>
            <a:r>
              <a:rPr lang="ru-RU" sz="1600" dirty="0" smtClean="0"/>
              <a:t>уточняется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757" y="5378011"/>
            <a:ext cx="3709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Объем частных инвестиций</a:t>
            </a:r>
            <a:r>
              <a:rPr lang="ru-RU" sz="1600" dirty="0" smtClean="0"/>
              <a:t>: уточняется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263" y="5672157"/>
            <a:ext cx="8434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Модель возврата инвестиций: </a:t>
            </a:r>
            <a:r>
              <a:rPr lang="ru-RU" sz="1600" dirty="0"/>
              <a:t>прямой сбор платы с потребителей за пользование объектом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2" y="188640"/>
            <a:ext cx="3780606" cy="24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00" y="3317396"/>
            <a:ext cx="3525031" cy="2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76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Строительство физкультурно-оздоровительного комплекса мкр. Углы, г. Старый Оскол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физкультурно-оздоровительного комплекса в Губкинской агломерации (Губкинский городской округ)</dc:title>
  <dc:creator>Мищенко Лилия Евгеньевна</dc:creator>
  <cp:lastModifiedBy>user</cp:lastModifiedBy>
  <cp:revision>28</cp:revision>
  <cp:lastPrinted>2023-02-09T09:21:57Z</cp:lastPrinted>
  <dcterms:created xsi:type="dcterms:W3CDTF">2019-12-24T07:28:46Z</dcterms:created>
  <dcterms:modified xsi:type="dcterms:W3CDTF">2023-02-10T08:20:32Z</dcterms:modified>
</cp:coreProperties>
</file>