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физкультурно-оздоровительного комплекса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   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Старый Оскол, </a:t>
            </a:r>
            <a:r>
              <a:rPr lang="ru-RU" sz="2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мкр</a:t>
            </a:r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Дубрава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95536" y="6041169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9188"/>
            <a:ext cx="3203401" cy="2488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262" y="3356993"/>
            <a:ext cx="3575927" cy="1924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77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физкультурно-оздоровительного комплекса,    г. Старый Оскол, мкр. Дубрава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33</cp:revision>
  <cp:lastPrinted>2023-02-09T09:21:57Z</cp:lastPrinted>
  <dcterms:created xsi:type="dcterms:W3CDTF">2019-12-24T07:28:46Z</dcterms:created>
  <dcterms:modified xsi:type="dcterms:W3CDTF">2023-02-10T08:13:15Z</dcterms:modified>
</cp:coreProperties>
</file>