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94727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9" d="100"/>
          <a:sy n="109" d="100"/>
        </p:scale>
        <p:origin x="-72" y="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09.02.2023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73952" y="160466"/>
            <a:ext cx="4918528" cy="2519874"/>
          </a:xfrm>
        </p:spPr>
        <p:txBody>
          <a:bodyPr>
            <a:normAutofit/>
          </a:bodyPr>
          <a:lstStyle/>
          <a:p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Создание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объекта производства, первичной и/или последующей (промышленной) переработки, хранения сельскохозяйственной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продукции (тепличного 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комплекса на участке в с. </a:t>
            </a:r>
            <a:r>
              <a:rPr lang="ru-RU" sz="1800" b="1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Меняйлово</a:t>
            </a:r>
            <a:r>
              <a:rPr lang="ru-RU" sz="1800" b="1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Алексеевского городского </a:t>
            </a:r>
            <a:r>
              <a:rPr lang="ru-RU" sz="1800" b="1" dirty="0" smtClean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округа)</a:t>
            </a:r>
            <a:endParaRPr lang="ru-RU" sz="1800" b="1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38808" y="2748722"/>
            <a:ext cx="6061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Текущий статус </a:t>
            </a:r>
            <a:r>
              <a:rPr lang="ru-RU" sz="1600" b="1" smtClean="0"/>
              <a:t>проекта: </a:t>
            </a:r>
            <a:r>
              <a:rPr lang="ru-RU" sz="1600" smtClean="0"/>
              <a:t>планирование</a:t>
            </a:r>
            <a:r>
              <a:rPr lang="ru-RU" sz="1600" b="1" smtClean="0"/>
              <a:t> </a:t>
            </a:r>
            <a:endParaRPr lang="ru-RU" sz="1600" b="1" dirty="0"/>
          </a:p>
        </p:txBody>
      </p:sp>
      <p:sp>
        <p:nvSpPr>
          <p:cNvPr id="6" name="TextBox 5"/>
          <p:cNvSpPr txBox="1"/>
          <p:nvPr/>
        </p:nvSpPr>
        <p:spPr>
          <a:xfrm>
            <a:off x="254850" y="3478268"/>
            <a:ext cx="7599709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Форма реализации проекта: </a:t>
            </a:r>
            <a:r>
              <a:rPr lang="ru-RU" sz="1600" dirty="0" smtClean="0"/>
              <a:t>договор аренды с инвестиционными обязательствами </a:t>
            </a:r>
            <a:endParaRPr lang="ru-RU" sz="1600" dirty="0"/>
          </a:p>
        </p:txBody>
      </p:sp>
      <p:sp>
        <p:nvSpPr>
          <p:cNvPr id="7" name="TextBox 6"/>
          <p:cNvSpPr txBox="1"/>
          <p:nvPr/>
        </p:nvSpPr>
        <p:spPr>
          <a:xfrm>
            <a:off x="254850" y="3087276"/>
            <a:ext cx="433913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Уровень реализации проекта: </a:t>
            </a:r>
            <a:r>
              <a:rPr lang="ru-RU" sz="1600" dirty="0" smtClean="0"/>
              <a:t>муниципальный</a:t>
            </a:r>
            <a:endParaRPr lang="ru-RU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302073" y="4214073"/>
            <a:ext cx="52960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Сфера реализации проекта: </a:t>
            </a:r>
            <a:r>
              <a:rPr lang="ru-RU" sz="1600" dirty="0" smtClean="0"/>
              <a:t>сельское хозяйство </a:t>
            </a:r>
            <a:endParaRPr lang="ru-RU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4850" y="4570874"/>
            <a:ext cx="557167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Отрасль реализации проекта: </a:t>
            </a:r>
            <a:r>
              <a:rPr lang="ru-RU" sz="1600" dirty="0" smtClean="0"/>
              <a:t>сельское хозяйство </a:t>
            </a:r>
          </a:p>
          <a:p>
            <a:r>
              <a:rPr lang="ru-RU" sz="1600" dirty="0"/>
              <a:t> </a:t>
            </a:r>
            <a:r>
              <a:rPr lang="ru-RU" sz="1600" dirty="0" smtClean="0"/>
              <a:t>                                                       </a:t>
            </a:r>
            <a:endParaRPr lang="ru-RU" sz="1600" dirty="0"/>
          </a:p>
        </p:txBody>
      </p:sp>
      <p:sp>
        <p:nvSpPr>
          <p:cNvPr id="10" name="TextBox 9"/>
          <p:cNvSpPr txBox="1"/>
          <p:nvPr/>
        </p:nvSpPr>
        <p:spPr>
          <a:xfrm>
            <a:off x="254850" y="3873454"/>
            <a:ext cx="399872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Срок действия соглашения: </a:t>
            </a:r>
            <a:r>
              <a:rPr lang="ru-RU" sz="1600" dirty="0" smtClean="0"/>
              <a:t>не менее 5 лет</a:t>
            </a:r>
            <a:endParaRPr lang="ru-RU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276906" y="6030664"/>
            <a:ext cx="6403291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Публичный партнер</a:t>
            </a:r>
            <a:r>
              <a:rPr lang="ru-RU" sz="1600" dirty="0" smtClean="0"/>
              <a:t>: администрация Алексеевского городского округа</a:t>
            </a:r>
            <a:endParaRPr lang="ru-RU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307757" y="4986372"/>
            <a:ext cx="4788170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Общий объем инвестиций: </a:t>
            </a:r>
            <a:r>
              <a:rPr lang="ru-RU" sz="1600" dirty="0" smtClean="0"/>
              <a:t>не менее 20 млн рублей</a:t>
            </a:r>
            <a:endParaRPr lang="ru-RU" sz="1600" dirty="0"/>
          </a:p>
        </p:txBody>
      </p:sp>
      <p:sp>
        <p:nvSpPr>
          <p:cNvPr id="13" name="TextBox 12"/>
          <p:cNvSpPr txBox="1"/>
          <p:nvPr/>
        </p:nvSpPr>
        <p:spPr>
          <a:xfrm>
            <a:off x="307757" y="5378011"/>
            <a:ext cx="4898777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1600" b="1" dirty="0" smtClean="0"/>
              <a:t>Объем частных инвестиций</a:t>
            </a:r>
            <a:r>
              <a:rPr lang="ru-RU" sz="1600" dirty="0" smtClean="0"/>
              <a:t>: </a:t>
            </a:r>
            <a:r>
              <a:rPr lang="ru-RU" sz="1600" dirty="0" smtClean="0"/>
              <a:t>не менее 20 </a:t>
            </a:r>
            <a:r>
              <a:rPr lang="ru-RU" sz="1600" smtClean="0"/>
              <a:t>млн рублей </a:t>
            </a:r>
            <a:endParaRPr lang="ru-RU" sz="1600" dirty="0"/>
          </a:p>
        </p:txBody>
      </p:sp>
      <p:sp>
        <p:nvSpPr>
          <p:cNvPr id="14" name="TextBox 13"/>
          <p:cNvSpPr txBox="1"/>
          <p:nvPr/>
        </p:nvSpPr>
        <p:spPr>
          <a:xfrm>
            <a:off x="314263" y="5672157"/>
            <a:ext cx="843420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dirty="0" smtClean="0"/>
              <a:t>Модель возврата инвестиций: </a:t>
            </a:r>
            <a:r>
              <a:rPr lang="ru-RU" sz="1600" dirty="0" smtClean="0"/>
              <a:t>за счет осуществления </a:t>
            </a:r>
            <a:r>
              <a:rPr lang="ru-RU" sz="1600" smtClean="0"/>
              <a:t>коммерческой деятельности</a:t>
            </a:r>
            <a:endParaRPr lang="ru-RU" sz="1600" dirty="0"/>
          </a:p>
        </p:txBody>
      </p:sp>
      <p:pic>
        <p:nvPicPr>
          <p:cNvPr id="1026" name="Picture 2" descr="D:\Documents\Downloads\maxresdefault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5189" y="692696"/>
            <a:ext cx="3200356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D:\Documents\Downloads\290c2141-7d8e-4059-927d-07e0efdc4aa9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70383" y="3816822"/>
            <a:ext cx="3278081" cy="18434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7653252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109</TotalTime>
  <Words>102</Words>
  <Application>Microsoft Office PowerPoint</Application>
  <PresentationFormat>Экран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Создание объекта производства, первичной и/или последующей (промышленной) переработки, хранения сельскохозяйственной продукции (тепличного комплекса на участке в с. Меняйлово Алексеевского городского округа)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Строительство физкультурно-оздоровительного комплекса в Губкинской агломерации (Губкинский городской округ)</dc:title>
  <dc:creator>Мищенко Лилия Евгеньевна</dc:creator>
  <cp:lastModifiedBy>Мищенко Лилия Евгеньевна</cp:lastModifiedBy>
  <cp:revision>24</cp:revision>
  <cp:lastPrinted>2022-01-13T10:53:35Z</cp:lastPrinted>
  <dcterms:created xsi:type="dcterms:W3CDTF">2019-12-24T07:28:46Z</dcterms:created>
  <dcterms:modified xsi:type="dcterms:W3CDTF">2023-02-09T08:06:13Z</dcterms:modified>
</cp:coreProperties>
</file>