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72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44944" y="160466"/>
            <a:ext cx="4477889" cy="2736304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художественной школы  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Губкинский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городской округ)</a:t>
            </a:r>
            <a:endParaRPr lang="ru-RU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849" y="2603253"/>
            <a:ext cx="4448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инициирование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49" y="3293720"/>
            <a:ext cx="5296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соглашение, </a:t>
            </a:r>
          </a:p>
          <a:p>
            <a:r>
              <a:rPr lang="ru-RU" sz="1600" dirty="0" smtClean="0"/>
              <a:t>соглашение о </a:t>
            </a:r>
            <a:r>
              <a:rPr lang="ru-RU" sz="1600" dirty="0" err="1" smtClean="0"/>
              <a:t>муниципально</a:t>
            </a:r>
            <a:r>
              <a:rPr lang="ru-RU" sz="1600" dirty="0" smtClean="0"/>
              <a:t>-частном партнерстве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2926674"/>
            <a:ext cx="43391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48275" y="4232320"/>
            <a:ext cx="5109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объект социальной инфраструктуры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88302" y="4873067"/>
            <a:ext cx="5618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культура и </a:t>
            </a:r>
            <a:r>
              <a:rPr lang="ru-RU" sz="1600" smtClean="0"/>
              <a:t>исскуство</a:t>
            </a:r>
            <a:endParaRPr lang="ru-RU" sz="1600" dirty="0" smtClean="0"/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14260" y="3835370"/>
            <a:ext cx="4617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не менее 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14260" y="6150223"/>
            <a:ext cx="6149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</a:t>
            </a:r>
            <a:r>
              <a:rPr lang="ru-RU" sz="1600" dirty="0" err="1" smtClean="0"/>
              <a:t>Губкинского</a:t>
            </a:r>
            <a:r>
              <a:rPr lang="ru-RU" sz="1600" dirty="0" smtClean="0"/>
              <a:t>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88303" y="5214045"/>
            <a:ext cx="4643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около 500 млн рублей 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88303" y="5552599"/>
            <a:ext cx="47272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около 500 млн рублей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88304" y="5811667"/>
            <a:ext cx="8460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 smtClean="0"/>
              <a:t>прямой сбор платы с потребителей за пользование объектом</a:t>
            </a:r>
            <a:endParaRPr lang="ru-RU" sz="1600" dirty="0"/>
          </a:p>
        </p:txBody>
      </p:sp>
      <p:pic>
        <p:nvPicPr>
          <p:cNvPr id="16" name="Рисунок 1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" t="71927" r="70591" b="1"/>
          <a:stretch/>
        </p:blipFill>
        <p:spPr bwMode="auto">
          <a:xfrm rot="10800000">
            <a:off x="314261" y="160461"/>
            <a:ext cx="3825689" cy="23692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233" r="68958"/>
          <a:stretch/>
        </p:blipFill>
        <p:spPr bwMode="auto">
          <a:xfrm rot="10800000">
            <a:off x="5906969" y="2603252"/>
            <a:ext cx="2841490" cy="26919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82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художественной школы   (Губкинский  городской округ)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Мищенко Лилия Евгеньевна</cp:lastModifiedBy>
  <cp:revision>19</cp:revision>
  <cp:lastPrinted>2020-04-13T09:11:59Z</cp:lastPrinted>
  <dcterms:created xsi:type="dcterms:W3CDTF">2019-12-24T07:28:46Z</dcterms:created>
  <dcterms:modified xsi:type="dcterms:W3CDTF">2023-02-14T09:16:52Z</dcterms:modified>
</cp:coreProperties>
</file>