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2D8F3-84C6-4891-8D89-86139CB79B25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4B5FF-41DE-479B-9411-D04897A892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55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2D8F3-84C6-4891-8D89-86139CB79B25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4B5FF-41DE-479B-9411-D04897A892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68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000" b="1" smtClean="0">
                <a:solidFill>
                  <a:srgbClr val="002060"/>
                </a:solidFill>
              </a:rPr>
              <a:t>Реконструкция бани </a:t>
            </a:r>
            <a:br>
              <a:rPr lang="ru-RU" sz="3000" b="1" smtClean="0">
                <a:solidFill>
                  <a:srgbClr val="002060"/>
                </a:solidFill>
              </a:rPr>
            </a:br>
            <a:r>
              <a:rPr lang="ru-RU" sz="3000" b="1" smtClean="0">
                <a:solidFill>
                  <a:srgbClr val="002060"/>
                </a:solidFill>
              </a:rPr>
              <a:t>в с. Фощеватово (Волоконовский район)</a:t>
            </a:r>
            <a:endParaRPr lang="ru-RU" sz="3000" b="1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953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Реконструкция бани  в с. Фощеватово (Волоконовский район)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Реконструкция бани  в с. Фощеватово (Волоконовский район)</dc:title>
  <dc:creator>Мищенко Лилия Евгеньевна</dc:creator>
  <cp:lastModifiedBy>Мищенко Лилия Евгеньевна</cp:lastModifiedBy>
  <cp:revision>1</cp:revision>
  <dcterms:created xsi:type="dcterms:W3CDTF">2021-10-06T13:15:09Z</dcterms:created>
  <dcterms:modified xsi:type="dcterms:W3CDTF">2021-10-06T13:15:09Z</dcterms:modified>
</cp:coreProperties>
</file>