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>06.10.2021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192392" y="160465"/>
            <a:ext cx="4630439" cy="2736303"/>
          </a:xfrm>
        </p:spPr>
        <p:txBody>
          <a:bodyPr/>
          <a:lstStyle/>
          <a:p>
            <a:pPr>
              <a:defRPr/>
            </a:pPr>
            <a:r>
              <a:rPr lang="ru-RU" sz="3000" b="1">
                <a:solidFill>
                  <a:srgbClr val="002060"/>
                </a:solidFill>
              </a:rPr>
              <a:t>Реконструкция здания бывшего дома престарелых в с. Тишанка (Волоконовский район) </a:t>
            </a:r>
            <a:r>
              <a:rPr lang="ru-RU" sz="300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TextBox 4"/>
          <p:cNvSpPr>
            <a:spLocks/>
          </p:cNvSpPr>
          <p:nvPr/>
        </p:nvSpPr>
        <p:spPr bwMode="auto">
          <a:xfrm>
            <a:off x="238809" y="274872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/>
              <a:t>Текущий статус проекта: </a:t>
            </a:r>
            <a:r>
              <a:rPr lang="ru-RU" sz="1600"/>
              <a:t>инициирование</a:t>
            </a:r>
            <a:r>
              <a:rPr lang="ru-RU" sz="1600" b="1"/>
              <a:t> </a:t>
            </a:r>
          </a:p>
        </p:txBody>
      </p:sp>
      <p:sp>
        <p:nvSpPr>
          <p:cNvPr id="6" name="TextBox 5"/>
          <p:cNvSpPr>
            <a:spLocks/>
          </p:cNvSpPr>
          <p:nvPr/>
        </p:nvSpPr>
        <p:spPr bwMode="auto">
          <a:xfrm>
            <a:off x="254849" y="3478267"/>
            <a:ext cx="7747542" cy="335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600" b="1"/>
              <a:t>Форма реализации проекта: </a:t>
            </a:r>
            <a:r>
              <a:rPr lang="ru-RU" sz="1600"/>
              <a:t>концессионное соглашение, долгосрочная аренда</a:t>
            </a:r>
          </a:p>
        </p:txBody>
      </p:sp>
      <p:sp>
        <p:nvSpPr>
          <p:cNvPr id="7" name="TextBox 6"/>
          <p:cNvSpPr>
            <a:spLocks/>
          </p:cNvSpPr>
          <p:nvPr/>
        </p:nvSpPr>
        <p:spPr bwMode="auto">
          <a:xfrm>
            <a:off x="254850" y="3087276"/>
            <a:ext cx="4339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/>
              <a:t>Уровень реализации проекта: </a:t>
            </a:r>
            <a:r>
              <a:rPr lang="ru-RU" sz="1600"/>
              <a:t>муниципальный</a:t>
            </a:r>
          </a:p>
        </p:txBody>
      </p:sp>
      <p:sp>
        <p:nvSpPr>
          <p:cNvPr id="8" name="TextBox 7"/>
          <p:cNvSpPr>
            <a:spLocks/>
          </p:cNvSpPr>
          <p:nvPr/>
        </p:nvSpPr>
        <p:spPr bwMode="auto">
          <a:xfrm>
            <a:off x="254850" y="4232320"/>
            <a:ext cx="5296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/>
              <a:t>Сфера реализации проекта: </a:t>
            </a:r>
            <a:r>
              <a:rPr lang="ru-RU" sz="1600"/>
              <a:t>социальная инфраструктура</a:t>
            </a:r>
          </a:p>
        </p:txBody>
      </p:sp>
      <p:sp>
        <p:nvSpPr>
          <p:cNvPr id="9" name="TextBox 8"/>
          <p:cNvSpPr>
            <a:spLocks/>
          </p:cNvSpPr>
          <p:nvPr/>
        </p:nvSpPr>
        <p:spPr bwMode="auto">
          <a:xfrm>
            <a:off x="254849" y="4570873"/>
            <a:ext cx="7312114" cy="5791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600" b="1"/>
              <a:t>Отрасль реализации проекта: </a:t>
            </a:r>
            <a:r>
              <a:rPr lang="ru-RU" sz="1600" b="0"/>
              <a:t>социальное  обслуживание населения</a:t>
            </a:r>
            <a:endParaRPr b="0"/>
          </a:p>
          <a:p>
            <a:pPr>
              <a:defRPr/>
            </a:pPr>
            <a:r>
              <a:rPr lang="ru-RU" sz="1600"/>
              <a:t>                                                        </a:t>
            </a:r>
          </a:p>
        </p:txBody>
      </p:sp>
      <p:sp>
        <p:nvSpPr>
          <p:cNvPr id="10" name="TextBox 9"/>
          <p:cNvSpPr>
            <a:spLocks/>
          </p:cNvSpPr>
          <p:nvPr/>
        </p:nvSpPr>
        <p:spPr bwMode="auto">
          <a:xfrm>
            <a:off x="254849" y="3873453"/>
            <a:ext cx="3418343" cy="335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/>
              <a:t>Срок действия соглашения: </a:t>
            </a:r>
            <a:r>
              <a:rPr lang="ru-RU" sz="1600"/>
              <a:t> 5-49 лет</a:t>
            </a:r>
          </a:p>
        </p:txBody>
      </p:sp>
      <p:sp>
        <p:nvSpPr>
          <p:cNvPr id="11" name="TextBox 10"/>
          <p:cNvSpPr>
            <a:spLocks/>
          </p:cNvSpPr>
          <p:nvPr/>
        </p:nvSpPr>
        <p:spPr bwMode="auto">
          <a:xfrm>
            <a:off x="254849" y="6272892"/>
            <a:ext cx="5556692" cy="335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/>
              <a:t>Публичный партнер</a:t>
            </a:r>
            <a:r>
              <a:rPr lang="ru-RU" sz="1600"/>
              <a:t>: администрация Волоконовского района</a:t>
            </a:r>
          </a:p>
        </p:txBody>
      </p:sp>
      <p:sp>
        <p:nvSpPr>
          <p:cNvPr id="12" name="TextBox 11"/>
          <p:cNvSpPr>
            <a:spLocks/>
          </p:cNvSpPr>
          <p:nvPr/>
        </p:nvSpPr>
        <p:spPr bwMode="auto">
          <a:xfrm>
            <a:off x="288303" y="4956606"/>
            <a:ext cx="3835857" cy="335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/>
              <a:t>Общий объем инвестиций: </a:t>
            </a:r>
            <a:r>
              <a:rPr lang="ru-RU" sz="1600"/>
              <a:t>не определен</a:t>
            </a:r>
          </a:p>
        </p:txBody>
      </p:sp>
      <p:sp>
        <p:nvSpPr>
          <p:cNvPr id="13" name="TextBox 12"/>
          <p:cNvSpPr>
            <a:spLocks/>
          </p:cNvSpPr>
          <p:nvPr/>
        </p:nvSpPr>
        <p:spPr bwMode="auto">
          <a:xfrm>
            <a:off x="307756" y="5295160"/>
            <a:ext cx="3942813" cy="335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600" b="1"/>
              <a:t>Объем частных инвестиций</a:t>
            </a:r>
            <a:r>
              <a:rPr lang="ru-RU" sz="1600"/>
              <a:t>: не определен</a:t>
            </a:r>
          </a:p>
        </p:txBody>
      </p:sp>
      <p:sp>
        <p:nvSpPr>
          <p:cNvPr id="14" name="TextBox 13"/>
          <p:cNvSpPr>
            <a:spLocks/>
          </p:cNvSpPr>
          <p:nvPr/>
        </p:nvSpPr>
        <p:spPr bwMode="auto">
          <a:xfrm>
            <a:off x="314262" y="5672156"/>
            <a:ext cx="8434200" cy="6007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ru-RU" sz="1600" b="1"/>
              <a:t>Модель возврата инвестиций: </a:t>
            </a:r>
            <a:r>
              <a:rPr lang="ru-RU" sz="1600"/>
              <a:t>прямой сбор платы с потребителей за пользование объектом (взимание платы за проживание и уход)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31304" y="217713"/>
            <a:ext cx="3870587" cy="2435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</Words>
  <Application>Microsoft Office PowerPoint</Application>
  <DocSecurity>0</DocSecurity>
  <PresentationFormat>Экран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Реконструкция здания бывшего дома престарелых в с. Тишанка (Волоконовский район)  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Строительство физкультурно-оздоровительного комплекса в Губкинской агломерации (Губкинский городской округ)</dc:title>
  <dc:creator>Мищенко Лилия Евгеньевна</dc:creator>
  <cp:lastModifiedBy>Мищенко Лилия Евгеньевна</cp:lastModifiedBy>
  <cp:revision>10</cp:revision>
  <dcterms:created xsi:type="dcterms:W3CDTF">2019-12-24T07:28:46Z</dcterms:created>
  <dcterms:modified xsi:type="dcterms:W3CDTF">2021-10-06T13:16:41Z</dcterms:modified>
  <dc:identifier/>
  <dc:language/>
  <cp:version/>
</cp:coreProperties>
</file>