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центра экстремальных видов спорта и прыжков на батуте </a:t>
            </a:r>
            <a:r>
              <a:rPr lang="ru-RU" sz="2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мкр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Рождественский,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г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Старый Оскол</a:t>
            </a:r>
            <a:endParaRPr lang="ru-RU" sz="2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520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76906" y="6030664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18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561" y="2996952"/>
            <a:ext cx="3483911" cy="2512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93" y="332656"/>
            <a:ext cx="3289419" cy="2293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Строительство центра экстремальных видов спорта и прыжков на батуте мкр. Рождественский,                                 г. Старый Оскол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30</cp:revision>
  <cp:lastPrinted>2023-02-09T09:21:57Z</cp:lastPrinted>
  <dcterms:created xsi:type="dcterms:W3CDTF">2019-12-24T07:28:46Z</dcterms:created>
  <dcterms:modified xsi:type="dcterms:W3CDTF">2023-02-10T08:21:53Z</dcterms:modified>
</cp:coreProperties>
</file>