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2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3952" y="160466"/>
            <a:ext cx="4918528" cy="251987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Реконструкция спортивного объекта стадион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8808" y="274872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планирование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5202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концессионное соглашение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социальная сфера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343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спорт и туризм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229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07757" y="6041169"/>
            <a:ext cx="669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Старооскольского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3598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уточняется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3709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уточняется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/>
              <a:t>прямой сбор платы с потребителей за пользование объектом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144463"/>
            <a:ext cx="3635449" cy="2420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 descr="https://avatars.mds.yandex.net/get-altay/2359468/2a00000171c7392fc0cc3ce063a7192ed5ef/XX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204" y="2917999"/>
            <a:ext cx="3397036" cy="2547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69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Реконструкция спортивного объекта стадион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Мищенко Лилия Евгеньевна</cp:lastModifiedBy>
  <cp:revision>37</cp:revision>
  <cp:lastPrinted>2023-02-09T09:21:57Z</cp:lastPrinted>
  <dcterms:created xsi:type="dcterms:W3CDTF">2019-12-24T07:28:46Z</dcterms:created>
  <dcterms:modified xsi:type="dcterms:W3CDTF">2023-02-10T14:41:49Z</dcterms:modified>
</cp:coreProperties>
</file>